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81" r:id="rId2"/>
  </p:sldIdLst>
  <p:sldSz cx="5400675" cy="3600450"/>
  <p:notesSz cx="6797675" cy="9926638"/>
  <p:defaultTextStyle>
    <a:defPPr>
      <a:defRPr lang="en-US"/>
    </a:defPPr>
    <a:lvl1pPr marL="0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55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10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465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620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776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930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086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241" algn="l" defTabSz="51431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225FA270-7725-4CE4-BC6F-7E0D09EEF27B}">
          <p14:sldIdLst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4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338" autoAdjust="0"/>
    <p:restoredTop sz="94640" autoAdjust="0"/>
  </p:normalViewPr>
  <p:slideViewPr>
    <p:cSldViewPr>
      <p:cViewPr varScale="1">
        <p:scale>
          <a:sx n="211" d="100"/>
          <a:sy n="211" d="100"/>
        </p:scale>
        <p:origin x="1302" y="168"/>
      </p:cViewPr>
      <p:guideLst>
        <p:guide orient="horz" pos="1134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400" cy="4968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5"/>
            <a:ext cx="2946400" cy="49688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7E079E2-F15E-4F8B-B90E-E425AE6DA840}" type="datetimeFigureOut">
              <a:rPr lang="fr-BE" smtClean="0"/>
              <a:t>15-06-23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167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7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1AED208-F950-4388-AEEA-511B6D4361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11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3" y="0"/>
            <a:ext cx="5400675" cy="360045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526732" y="2949331"/>
            <a:ext cx="4360546" cy="282035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4691" y="533920"/>
            <a:ext cx="4240530" cy="253661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85073" y="530068"/>
            <a:ext cx="4240530" cy="253661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454502" y="368587"/>
            <a:ext cx="335375" cy="298111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4658218" y="375001"/>
            <a:ext cx="297637" cy="3348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129" y="942342"/>
            <a:ext cx="3380423" cy="95974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0128" y="1961727"/>
            <a:ext cx="3373756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257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8934" y="2812739"/>
            <a:ext cx="716913" cy="191691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3422" y="2812739"/>
            <a:ext cx="2973705" cy="191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70103" y="2812739"/>
            <a:ext cx="327220" cy="191691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15490" y="485990"/>
            <a:ext cx="845106" cy="25010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6762" y="580816"/>
            <a:ext cx="3058716" cy="2311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3" y="1175703"/>
            <a:ext cx="3693795" cy="715089"/>
          </a:xfrm>
        </p:spPr>
        <p:txBody>
          <a:bodyPr anchor="b"/>
          <a:lstStyle>
            <a:lvl1pPr algn="ctr">
              <a:defRPr sz="2300" b="0" cap="none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0108" y="1955803"/>
            <a:ext cx="3680460" cy="687493"/>
          </a:xfrm>
        </p:spPr>
        <p:txBody>
          <a:bodyPr anchor="t"/>
          <a:lstStyle>
            <a:lvl1pPr marL="0" indent="0" algn="ctr">
              <a:buNone/>
              <a:defRPr sz="1100">
                <a:solidFill>
                  <a:schemeClr val="tx2"/>
                </a:solidFill>
              </a:defRPr>
            </a:lvl1pPr>
            <a:lvl2pPr marL="25715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1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46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6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7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93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0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24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66896" y="1113739"/>
            <a:ext cx="1890236" cy="189143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754344" y="1112639"/>
            <a:ext cx="1890236" cy="189273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0117" y="1114214"/>
            <a:ext cx="1736155" cy="430609"/>
          </a:xfrm>
        </p:spPr>
        <p:txBody>
          <a:bodyPr anchor="b">
            <a:normAutofit/>
          </a:bodyPr>
          <a:lstStyle>
            <a:lvl1pPr marL="0" indent="0" algn="ctr">
              <a:buNone/>
              <a:defRPr sz="1100" b="1">
                <a:solidFill>
                  <a:schemeClr val="tx2"/>
                </a:solidFill>
              </a:defRPr>
            </a:lvl1pPr>
            <a:lvl2pPr marL="257155" indent="0">
              <a:buNone/>
              <a:defRPr sz="1100" b="1"/>
            </a:lvl2pPr>
            <a:lvl3pPr marL="514310" indent="0">
              <a:buNone/>
              <a:defRPr sz="1000" b="1"/>
            </a:lvl3pPr>
            <a:lvl4pPr marL="771465" indent="0">
              <a:buNone/>
              <a:defRPr sz="900" b="1"/>
            </a:lvl4pPr>
            <a:lvl5pPr marL="1028620" indent="0">
              <a:buNone/>
              <a:defRPr sz="900" b="1"/>
            </a:lvl5pPr>
            <a:lvl6pPr marL="1285776" indent="0">
              <a:buNone/>
              <a:defRPr sz="900" b="1"/>
            </a:lvl6pPr>
            <a:lvl7pPr marL="1542930" indent="0">
              <a:buNone/>
              <a:defRPr sz="900" b="1"/>
            </a:lvl7pPr>
            <a:lvl8pPr marL="1800086" indent="0">
              <a:buNone/>
              <a:defRPr sz="900" b="1"/>
            </a:lvl8pPr>
            <a:lvl9pPr marL="2057241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00367" y="1114213"/>
            <a:ext cx="1739017" cy="432054"/>
          </a:xfrm>
        </p:spPr>
        <p:txBody>
          <a:bodyPr anchor="b">
            <a:normAutofit/>
          </a:bodyPr>
          <a:lstStyle>
            <a:lvl1pPr marL="0" indent="0" algn="ctr">
              <a:buNone/>
              <a:defRPr sz="1100" b="1">
                <a:solidFill>
                  <a:schemeClr val="tx2"/>
                </a:solidFill>
              </a:defRPr>
            </a:lvl1pPr>
            <a:lvl2pPr marL="257155" indent="0">
              <a:buNone/>
              <a:defRPr sz="1100" b="1"/>
            </a:lvl2pPr>
            <a:lvl3pPr marL="514310" indent="0">
              <a:buNone/>
              <a:defRPr sz="1000" b="1"/>
            </a:lvl3pPr>
            <a:lvl4pPr marL="771465" indent="0">
              <a:buNone/>
              <a:defRPr sz="900" b="1"/>
            </a:lvl4pPr>
            <a:lvl5pPr marL="1028620" indent="0">
              <a:buNone/>
              <a:defRPr sz="900" b="1"/>
            </a:lvl5pPr>
            <a:lvl6pPr marL="1285776" indent="0">
              <a:buNone/>
              <a:defRPr sz="900" b="1"/>
            </a:lvl6pPr>
            <a:lvl7pPr marL="1542930" indent="0">
              <a:buNone/>
              <a:defRPr sz="900" b="1"/>
            </a:lvl7pPr>
            <a:lvl8pPr marL="1800086" indent="0">
              <a:buNone/>
              <a:defRPr sz="900" b="1"/>
            </a:lvl8pPr>
            <a:lvl9pPr marL="2057241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66897" y="1545793"/>
            <a:ext cx="1906438" cy="145938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743542" y="1546027"/>
            <a:ext cx="1906438" cy="145938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3" y="0"/>
            <a:ext cx="5400675" cy="360045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373381" y="3180471"/>
            <a:ext cx="4560571" cy="282035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2639430" y="317712"/>
            <a:ext cx="2237843" cy="300420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2640933" y="316841"/>
            <a:ext cx="2237843" cy="3004205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442502" y="302857"/>
            <a:ext cx="2237843" cy="300420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442859" y="302439"/>
            <a:ext cx="2237843" cy="3004205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400438" y="154326"/>
            <a:ext cx="335375" cy="298111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3727518" y="156308"/>
            <a:ext cx="297637" cy="3348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654990" y="1060525"/>
            <a:ext cx="1810163" cy="789094"/>
          </a:xfrm>
        </p:spPr>
        <p:txBody>
          <a:bodyPr anchor="b">
            <a:normAutofit/>
          </a:bodyPr>
          <a:lstStyle>
            <a:lvl1pPr algn="ctr">
              <a:defRPr sz="1400" b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2867067" y="604271"/>
            <a:ext cx="1784155" cy="2428382"/>
          </a:xfrm>
        </p:spPr>
        <p:txBody>
          <a:bodyPr anchor="ctr"/>
          <a:lstStyle>
            <a:lvl1pPr>
              <a:defRPr sz="12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8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678115" y="1902468"/>
            <a:ext cx="1800751" cy="1102710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55" indent="0">
              <a:buNone/>
              <a:defRPr sz="700"/>
            </a:lvl2pPr>
            <a:lvl3pPr marL="514310" indent="0">
              <a:buNone/>
              <a:defRPr sz="600"/>
            </a:lvl3pPr>
            <a:lvl4pPr marL="771465" indent="0">
              <a:buNone/>
              <a:defRPr sz="500"/>
            </a:lvl4pPr>
            <a:lvl5pPr marL="1028620" indent="0">
              <a:buNone/>
              <a:defRPr sz="500"/>
            </a:lvl5pPr>
            <a:lvl6pPr marL="1285776" indent="0">
              <a:buNone/>
              <a:defRPr sz="500"/>
            </a:lvl6pPr>
            <a:lvl7pPr marL="1542930" indent="0">
              <a:buNone/>
              <a:defRPr sz="500"/>
            </a:lvl7pPr>
            <a:lvl8pPr marL="1800086" indent="0">
              <a:buNone/>
              <a:defRPr sz="500"/>
            </a:lvl8pPr>
            <a:lvl9pPr marL="2057241" indent="0">
              <a:buNone/>
              <a:defRPr sz="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3745569" y="3089981"/>
            <a:ext cx="716913" cy="191691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540159" y="3060365"/>
            <a:ext cx="2080540" cy="191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4463538" y="3095908"/>
            <a:ext cx="327220" cy="191691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3" y="0"/>
            <a:ext cx="5400675" cy="360045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373381" y="3180471"/>
            <a:ext cx="4560571" cy="282035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442502" y="302857"/>
            <a:ext cx="2237843" cy="300420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440053" y="302280"/>
            <a:ext cx="2237843" cy="3004205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2639430" y="317712"/>
            <a:ext cx="2237843" cy="3004205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2637006" y="317059"/>
            <a:ext cx="2237843" cy="3004205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400438" y="154326"/>
            <a:ext cx="335375" cy="298111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3727518" y="156308"/>
            <a:ext cx="297637" cy="33484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653482" y="1060933"/>
            <a:ext cx="1809226" cy="787298"/>
          </a:xfrm>
        </p:spPr>
        <p:txBody>
          <a:bodyPr anchor="b">
            <a:normAutofit/>
          </a:bodyPr>
          <a:lstStyle>
            <a:lvl1pPr algn="ctr">
              <a:defRPr sz="1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2893245" y="633819"/>
            <a:ext cx="1721000" cy="2383191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257155" indent="0">
              <a:buNone/>
              <a:defRPr sz="1600"/>
            </a:lvl2pPr>
            <a:lvl3pPr marL="514310" indent="0">
              <a:buNone/>
              <a:defRPr sz="1400"/>
            </a:lvl3pPr>
            <a:lvl4pPr marL="771465" indent="0">
              <a:buNone/>
              <a:defRPr sz="1100"/>
            </a:lvl4pPr>
            <a:lvl5pPr marL="1028620" indent="0">
              <a:buNone/>
              <a:defRPr sz="1100"/>
            </a:lvl5pPr>
            <a:lvl6pPr marL="1285776" indent="0">
              <a:buNone/>
              <a:defRPr sz="1100"/>
            </a:lvl6pPr>
            <a:lvl7pPr marL="1542930" indent="0">
              <a:buNone/>
              <a:defRPr sz="1100"/>
            </a:lvl7pPr>
            <a:lvl8pPr marL="1800086" indent="0">
              <a:buNone/>
              <a:defRPr sz="1100"/>
            </a:lvl8pPr>
            <a:lvl9pPr marL="2057241" indent="0">
              <a:buNone/>
              <a:defRPr sz="11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680488" y="1901038"/>
            <a:ext cx="1798425" cy="1104138"/>
          </a:xfrm>
        </p:spPr>
        <p:txBody>
          <a:bodyPr>
            <a:normAutofit/>
          </a:bodyPr>
          <a:lstStyle>
            <a:lvl1pPr marL="0" indent="0" algn="ctr">
              <a:buNone/>
              <a:defRPr sz="900"/>
            </a:lvl1pPr>
            <a:lvl2pPr marL="257155" indent="0">
              <a:buNone/>
              <a:defRPr sz="700"/>
            </a:lvl2pPr>
            <a:lvl3pPr marL="514310" indent="0">
              <a:buNone/>
              <a:defRPr sz="600"/>
            </a:lvl3pPr>
            <a:lvl4pPr marL="771465" indent="0">
              <a:buNone/>
              <a:defRPr sz="500"/>
            </a:lvl4pPr>
            <a:lvl5pPr marL="1028620" indent="0">
              <a:buNone/>
              <a:defRPr sz="500"/>
            </a:lvl5pPr>
            <a:lvl6pPr marL="1285776" indent="0">
              <a:buNone/>
              <a:defRPr sz="500"/>
            </a:lvl6pPr>
            <a:lvl7pPr marL="1542930" indent="0">
              <a:buNone/>
              <a:defRPr sz="500"/>
            </a:lvl7pPr>
            <a:lvl8pPr marL="1800086" indent="0">
              <a:buNone/>
              <a:defRPr sz="500"/>
            </a:lvl8pPr>
            <a:lvl9pPr marL="2057241" indent="0">
              <a:buNone/>
              <a:defRPr sz="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3748072" y="3091590"/>
            <a:ext cx="716913" cy="191691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540167" y="3061298"/>
            <a:ext cx="1960310" cy="1916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4466359" y="3097516"/>
            <a:ext cx="327220" cy="191691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3" y="0"/>
            <a:ext cx="5400675" cy="360045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371298" y="3186398"/>
            <a:ext cx="4678335" cy="282035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2054" y="302038"/>
            <a:ext cx="4545568" cy="300037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2054" y="302438"/>
            <a:ext cx="4545568" cy="3000375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1" tIns="25716" rIns="51431" bIns="25716"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321149" y="143374"/>
            <a:ext cx="335375" cy="298111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4811571" y="137933"/>
            <a:ext cx="297637" cy="33484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748" y="429233"/>
            <a:ext cx="4113848" cy="631305"/>
          </a:xfrm>
          <a:prstGeom prst="rect">
            <a:avLst/>
          </a:prstGeom>
        </p:spPr>
        <p:txBody>
          <a:bodyPr vert="horz" lIns="51431" tIns="25716" rIns="51431" bIns="25716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1112611"/>
            <a:ext cx="3659752" cy="1892001"/>
          </a:xfrm>
          <a:prstGeom prst="rect">
            <a:avLst/>
          </a:prstGeom>
        </p:spPr>
        <p:txBody>
          <a:bodyPr vert="horz" lIns="51431" tIns="25716" rIns="51431" bIns="25716" rtlCol="0" anchor="t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2244" y="3049808"/>
            <a:ext cx="716913" cy="191691"/>
          </a:xfrm>
          <a:prstGeom prst="rect">
            <a:avLst/>
          </a:prstGeom>
        </p:spPr>
        <p:txBody>
          <a:bodyPr vert="horz" lIns="51431" tIns="25716" rIns="51431" bIns="25716" rtlCol="0" anchor="ctr"/>
          <a:lstStyle>
            <a:lvl1pPr algn="r">
              <a:defRPr sz="7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0068" y="3049808"/>
            <a:ext cx="3272174" cy="191691"/>
          </a:xfrm>
          <a:prstGeom prst="rect">
            <a:avLst/>
          </a:prstGeom>
        </p:spPr>
        <p:txBody>
          <a:bodyPr vert="horz" lIns="51431" tIns="25716" rIns="51431" bIns="25716" rtlCol="0" anchor="ctr"/>
          <a:lstStyle>
            <a:lvl1pPr algn="l">
              <a:defRPr sz="8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30213" y="3049808"/>
            <a:ext cx="327220" cy="191691"/>
          </a:xfrm>
          <a:prstGeom prst="rect">
            <a:avLst/>
          </a:prstGeom>
        </p:spPr>
        <p:txBody>
          <a:bodyPr vert="horz" lIns="51431" tIns="25716" rIns="51431" bIns="25716" rtlCol="0" anchor="ctr"/>
          <a:lstStyle>
            <a:lvl1pPr algn="r">
              <a:defRPr sz="8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1431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54293" indent="-154293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17" indent="-154293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10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34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58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82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06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930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654" indent="-128578" algn="l" defTabSz="51431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55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10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465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0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776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930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086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241" algn="l" defTabSz="51431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pasdeclavier.b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ez-les-enfants.fr/shop/product/dinpano-panier-de-courses-en-osier-2193?category=29&amp;page=2" TargetMode="External"/><Relationship Id="rId5" Type="http://schemas.openxmlformats.org/officeDocument/2006/relationships/image" Target="../media/image6.jpeg"/><Relationship Id="rId4" Type="http://schemas.openxmlformats.org/officeDocument/2006/relationships/hyperlink" Target="mailto:administratif@cpasdeclavier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45" y="423369"/>
            <a:ext cx="1430012" cy="620452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2700338" y="2592314"/>
            <a:ext cx="2160239" cy="830989"/>
          </a:xfrm>
          <a:prstGeom prst="rect">
            <a:avLst/>
          </a:prstGeom>
          <a:noFill/>
        </p:spPr>
        <p:txBody>
          <a:bodyPr wrap="square" lIns="91433" tIns="45716" rIns="91433" bIns="45716" rtlCol="0">
            <a:spAutoFit/>
          </a:bodyPr>
          <a:lstStyle/>
          <a:p>
            <a:r>
              <a:rPr lang="fr-BE" sz="800" b="1" dirty="0"/>
              <a:t>Rue </a:t>
            </a:r>
            <a:r>
              <a:rPr lang="fr-BE" sz="800" b="1" dirty="0" err="1"/>
              <a:t>Darimont</a:t>
            </a:r>
            <a:r>
              <a:rPr lang="fr-BE" sz="800" b="1" dirty="0"/>
              <a:t> 4  -  4560 Terwagne</a:t>
            </a:r>
          </a:p>
          <a:p>
            <a:r>
              <a:rPr lang="fr-BE" sz="800" b="1" dirty="0"/>
              <a:t>Courriel : </a:t>
            </a:r>
            <a:r>
              <a:rPr lang="fr-BE" sz="800" b="1" dirty="0">
                <a:hlinkClick r:id="rId3"/>
              </a:rPr>
              <a:t>info@cpasdeclavier.be</a:t>
            </a:r>
            <a:r>
              <a:rPr lang="fr-BE" sz="800" b="1" dirty="0"/>
              <a:t> ou</a:t>
            </a:r>
          </a:p>
          <a:p>
            <a:r>
              <a:rPr lang="fr-BE" sz="800" b="1" dirty="0">
                <a:solidFill>
                  <a:schemeClr val="bg2">
                    <a:lumMod val="50000"/>
                  </a:schemeClr>
                </a:solidFill>
                <a:hlinkClick r:id="rId4"/>
              </a:rPr>
              <a:t>administratif@cpasdeclavier.be</a:t>
            </a:r>
            <a:endParaRPr lang="fr-BE" sz="8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fr-BE" sz="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BE" sz="800" b="1" dirty="0"/>
              <a:t>Tél :  085 – 31 00 50 – 085 – 31 00 56</a:t>
            </a:r>
          </a:p>
          <a:p>
            <a:endParaRPr lang="fr-BE" sz="8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2052264" y="423369"/>
            <a:ext cx="27329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latin typeface="Arial Black" panose="020B0A04020102020204" pitchFamily="34" charset="0"/>
              </a:rPr>
              <a:t>Distribution des colis alimentaires : 2023</a:t>
            </a:r>
          </a:p>
          <a:p>
            <a:pPr algn="ctr"/>
            <a:r>
              <a:rPr lang="fr-BE" dirty="0">
                <a:solidFill>
                  <a:srgbClr val="FF0000"/>
                </a:solidFill>
                <a:latin typeface="Arial Black" panose="020B0A04020102020204" pitchFamily="34" charset="0"/>
              </a:rPr>
              <a:t>(un jeudi par mois)</a:t>
            </a:r>
          </a:p>
          <a:p>
            <a:pPr algn="ctr"/>
            <a:endParaRPr lang="fr-BE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113" y="1167766"/>
            <a:ext cx="236767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20 juillet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17 août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21 septembre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19 octobre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16 novembre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b="1" dirty="0">
                <a:latin typeface="Arial Black" panose="020B0A04020102020204" pitchFamily="34" charset="0"/>
                <a:cs typeface="Aharoni" panose="020B0604020202020204" pitchFamily="2" charset="-79"/>
              </a:rPr>
              <a:t>21 décembre</a:t>
            </a:r>
          </a:p>
          <a:p>
            <a:endParaRPr lang="fr-BE" dirty="0"/>
          </a:p>
        </p:txBody>
      </p:sp>
      <p:pic>
        <p:nvPicPr>
          <p:cNvPr id="10" name="Image 9" descr="Une image contenant boîte, conteneur, sac, panier&#10;&#10;Description générée automatiquement">
            <a:extLst>
              <a:ext uri="{FF2B5EF4-FFF2-40B4-BE49-F238E27FC236}">
                <a16:creationId xmlns:a16="http://schemas.microsoft.com/office/drawing/2014/main" id="{9D1E81B0-6601-6802-656A-D36107970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 rot="619149" flipH="1">
            <a:off x="2829562" y="1505724"/>
            <a:ext cx="1313024" cy="75739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453C62B-8D98-2EB8-E65A-FC8EF0242A50}"/>
              </a:ext>
            </a:extLst>
          </p:cNvPr>
          <p:cNvSpPr txBox="1"/>
          <p:nvPr/>
        </p:nvSpPr>
        <p:spPr>
          <a:xfrm>
            <a:off x="540098" y="2706649"/>
            <a:ext cx="201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Merci de réserver votre colis pour le vendredi précédent la date de la distribution.	</a:t>
            </a:r>
          </a:p>
        </p:txBody>
      </p:sp>
    </p:spTree>
    <p:extLst>
      <p:ext uri="{BB962C8B-B14F-4D97-AF65-F5344CB8AC3E}">
        <p14:creationId xmlns:p14="http://schemas.microsoft.com/office/powerpoint/2010/main" val="3402205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831</TotalTime>
  <Words>72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Brush Script MT</vt:lpstr>
      <vt:lpstr>Calibri</vt:lpstr>
      <vt:lpstr>Constantia</vt:lpstr>
      <vt:lpstr>Franklin Gothic Book</vt:lpstr>
      <vt:lpstr>Rage Italic</vt:lpstr>
      <vt:lpstr>Punaise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social  et  Service administratif</dc:title>
  <dc:creator>govpat</dc:creator>
  <cp:lastModifiedBy>isabelle GARROY</cp:lastModifiedBy>
  <cp:revision>49</cp:revision>
  <cp:lastPrinted>2023-06-15T09:20:35Z</cp:lastPrinted>
  <dcterms:created xsi:type="dcterms:W3CDTF">2014-07-15T08:10:52Z</dcterms:created>
  <dcterms:modified xsi:type="dcterms:W3CDTF">2023-06-15T09:49:37Z</dcterms:modified>
</cp:coreProperties>
</file>